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7979"/>
    <a:srgbClr val="FFFFFF"/>
    <a:srgbClr val="000000"/>
    <a:srgbClr val="040404"/>
    <a:srgbClr val="9C9C9C"/>
    <a:srgbClr val="A2A2A2"/>
    <a:srgbClr val="989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681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8535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7944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2594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919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444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7478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359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3487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6173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08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9252A-8175-46BF-82B3-D8E406C2BDCD}" type="datetimeFigureOut">
              <a:rPr lang="it-IT" smtClean="0"/>
              <a:t>16/03/2023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E985A-BBFC-4EBE-B54C-AD57F77F58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1534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9" y="1475814"/>
            <a:ext cx="9268391" cy="3707356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>
            <a:off x="2614238" y="2422339"/>
            <a:ext cx="623814" cy="708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 flipV="1">
            <a:off x="3248809" y="3001384"/>
            <a:ext cx="118335" cy="1290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3377901" y="3001384"/>
            <a:ext cx="355003" cy="6562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 flipV="1">
            <a:off x="3732904" y="3593054"/>
            <a:ext cx="53788" cy="75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3786692" y="3593054"/>
            <a:ext cx="419548" cy="6131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 flipH="1" flipV="1">
            <a:off x="4087907" y="4195482"/>
            <a:ext cx="53788" cy="10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4007223" y="4206240"/>
            <a:ext cx="586292" cy="2689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/>
          <p:nvPr/>
        </p:nvCxnSpPr>
        <p:spPr>
          <a:xfrm>
            <a:off x="4593515" y="4475181"/>
            <a:ext cx="225911" cy="917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4007223" y="4206240"/>
            <a:ext cx="19901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magine 27"/>
          <p:cNvPicPr>
            <a:picLocks noChangeAspect="1"/>
          </p:cNvPicPr>
          <p:nvPr/>
        </p:nvPicPr>
        <p:blipFill rotWithShape="1">
          <a:blip r:embed="rId3"/>
          <a:srcRect l="22622" t="6869" r="67599" b="14765"/>
          <a:stretch/>
        </p:blipFill>
        <p:spPr>
          <a:xfrm rot="1361484">
            <a:off x="2050773" y="2714419"/>
            <a:ext cx="172558" cy="160342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/>
          <a:srcRect l="5987" r="8099"/>
          <a:stretch/>
        </p:blipFill>
        <p:spPr>
          <a:xfrm rot="8219241">
            <a:off x="4828474" y="2713235"/>
            <a:ext cx="707099" cy="158509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5"/>
          <a:srcRect l="18996" t="35932" r="26578" b="10968"/>
          <a:stretch/>
        </p:blipFill>
        <p:spPr>
          <a:xfrm>
            <a:off x="2855987" y="2790274"/>
            <a:ext cx="1366437" cy="1333135"/>
          </a:xfrm>
          <a:prstGeom prst="rect">
            <a:avLst/>
          </a:prstGeom>
        </p:spPr>
      </p:pic>
      <p:sp>
        <p:nvSpPr>
          <p:cNvPr id="11" name="Estrazione 10"/>
          <p:cNvSpPr/>
          <p:nvPr/>
        </p:nvSpPr>
        <p:spPr>
          <a:xfrm rot="2893487">
            <a:off x="3121839" y="2572010"/>
            <a:ext cx="1907241" cy="1120881"/>
          </a:xfrm>
          <a:prstGeom prst="flowChartExtra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1 14"/>
          <p:cNvCxnSpPr>
            <a:endCxn id="11" idx="2"/>
          </p:cNvCxnSpPr>
          <p:nvPr/>
        </p:nvCxnSpPr>
        <p:spPr>
          <a:xfrm>
            <a:off x="3027085" y="2790274"/>
            <a:ext cx="630418" cy="7155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>
            <a:stCxn id="11" idx="2"/>
          </p:cNvCxnSpPr>
          <p:nvPr/>
        </p:nvCxnSpPr>
        <p:spPr>
          <a:xfrm>
            <a:off x="3657503" y="3505822"/>
            <a:ext cx="559495" cy="6789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 flipH="1" flipV="1">
            <a:off x="2936404" y="2783813"/>
            <a:ext cx="103003" cy="16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 rot="19986968">
            <a:off x="3494332" y="1798307"/>
            <a:ext cx="618563" cy="306208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it-IT" sz="800" dirty="0" smtClean="0">
                <a:latin typeface="Imprint MT Shadow" panose="04020605060303030202" pitchFamily="82" charset="0"/>
              </a:rPr>
              <a:t>STANS</a:t>
            </a:r>
            <a:endParaRPr lang="it-IT" sz="800" dirty="0">
              <a:latin typeface="Imprint MT Shadow" panose="04020605060303030202" pitchFamily="82" charset="0"/>
            </a:endParaRPr>
          </a:p>
        </p:txBody>
      </p:sp>
      <p:pic>
        <p:nvPicPr>
          <p:cNvPr id="32" name="Immagine 31"/>
          <p:cNvPicPr>
            <a:picLocks noChangeAspect="1"/>
          </p:cNvPicPr>
          <p:nvPr/>
        </p:nvPicPr>
        <p:blipFill rotWithShape="1">
          <a:blip r:embed="rId6"/>
          <a:srcRect l="4513" t="6287" r="40308" b="3579"/>
          <a:stretch/>
        </p:blipFill>
        <p:spPr>
          <a:xfrm>
            <a:off x="7309539" y="2248800"/>
            <a:ext cx="1657788" cy="2083020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 rotWithShape="1">
          <a:blip r:embed="rId7"/>
          <a:srcRect l="12008" t="6239" r="17030" b="3821"/>
          <a:stretch/>
        </p:blipFill>
        <p:spPr>
          <a:xfrm>
            <a:off x="4148700" y="2481935"/>
            <a:ext cx="228099" cy="301878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2136" y="2685092"/>
            <a:ext cx="786452" cy="1554615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26899" t="990" r="25510" b="5315"/>
          <a:stretch/>
        </p:blipFill>
        <p:spPr>
          <a:xfrm>
            <a:off x="9337637" y="2685092"/>
            <a:ext cx="742277" cy="1585695"/>
          </a:xfrm>
          <a:prstGeom prst="rect">
            <a:avLst/>
          </a:prstGeom>
        </p:spPr>
      </p:pic>
      <p:cxnSp>
        <p:nvCxnSpPr>
          <p:cNvPr id="27" name="Connettore 1 26"/>
          <p:cNvCxnSpPr/>
          <p:nvPr/>
        </p:nvCxnSpPr>
        <p:spPr>
          <a:xfrm>
            <a:off x="1631800" y="4485939"/>
            <a:ext cx="498214" cy="21515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 flipH="1">
            <a:off x="5182023" y="4485939"/>
            <a:ext cx="476499" cy="21515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>
          <a:xfrm>
            <a:off x="6131859" y="4485939"/>
            <a:ext cx="513503" cy="21515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1 45"/>
          <p:cNvCxnSpPr/>
          <p:nvPr/>
        </p:nvCxnSpPr>
        <p:spPr>
          <a:xfrm flipV="1">
            <a:off x="9681882" y="4507454"/>
            <a:ext cx="473337" cy="19363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/>
          <p:cNvSpPr txBox="1"/>
          <p:nvPr/>
        </p:nvSpPr>
        <p:spPr>
          <a:xfrm>
            <a:off x="7917781" y="4351467"/>
            <a:ext cx="9486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smtClean="0">
                <a:latin typeface="Imprint MT Shadow" panose="04020605060303030202" pitchFamily="82" charset="0"/>
              </a:rPr>
              <a:t>STANS</a:t>
            </a:r>
            <a:endParaRPr lang="it-IT" sz="800" dirty="0">
              <a:latin typeface="Imprint MT Shadow" panose="0402060506030303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5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b="6439"/>
          <a:stretch/>
        </p:blipFill>
        <p:spPr>
          <a:xfrm>
            <a:off x="3609975" y="681039"/>
            <a:ext cx="5019675" cy="544006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058573" y="3758120"/>
            <a:ext cx="719390" cy="24386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/>
          <a:srcRect l="38300" t="19421" r="19694" b="14282"/>
          <a:stretch/>
        </p:blipFill>
        <p:spPr>
          <a:xfrm rot="5400000">
            <a:off x="5175011" y="4763676"/>
            <a:ext cx="528303" cy="67759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/>
          <a:srcRect l="25274" t="42718" r="3803" b="24583"/>
          <a:stretch/>
        </p:blipFill>
        <p:spPr>
          <a:xfrm>
            <a:off x="3747392" y="2016262"/>
            <a:ext cx="824608" cy="33966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32964" t="52154" r="55036" b="43752"/>
          <a:stretch/>
        </p:blipFill>
        <p:spPr>
          <a:xfrm>
            <a:off x="3747392" y="3763104"/>
            <a:ext cx="700157" cy="23887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7"/>
          <a:srcRect t="44358" r="63777"/>
          <a:stretch/>
        </p:blipFill>
        <p:spPr>
          <a:xfrm>
            <a:off x="3852345" y="1925619"/>
            <a:ext cx="375409" cy="23651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8"/>
          <a:srcRect l="58186" t="1033"/>
          <a:stretch/>
        </p:blipFill>
        <p:spPr>
          <a:xfrm>
            <a:off x="5418268" y="5255017"/>
            <a:ext cx="344147" cy="223219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4112159" y="5108051"/>
            <a:ext cx="228327" cy="34134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4633" y="2186093"/>
            <a:ext cx="262151" cy="396274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2883" y="2894415"/>
            <a:ext cx="344198" cy="520298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10"/>
          <a:srcRect l="-1" r="7585" b="9265"/>
          <a:stretch/>
        </p:blipFill>
        <p:spPr>
          <a:xfrm>
            <a:off x="3933350" y="4882206"/>
            <a:ext cx="262132" cy="389042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V="1">
            <a:off x="5288137" y="2432774"/>
            <a:ext cx="151025" cy="22829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8877" y="1925619"/>
            <a:ext cx="349736" cy="52867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8096462" y="5081963"/>
            <a:ext cx="262151" cy="396274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8918" y="5002350"/>
            <a:ext cx="182671" cy="276130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3263" y="3352744"/>
            <a:ext cx="262151" cy="396274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V="1">
            <a:off x="6677944" y="3660634"/>
            <a:ext cx="188136" cy="284392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8"/>
          <a:srcRect t="26878" b="51143"/>
          <a:stretch/>
        </p:blipFill>
        <p:spPr>
          <a:xfrm>
            <a:off x="6605127" y="1400205"/>
            <a:ext cx="720831" cy="84350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9223" y="1400205"/>
            <a:ext cx="719390" cy="85351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 rot="1034559">
            <a:off x="5217599" y="3690232"/>
            <a:ext cx="656217" cy="23083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it-IT" sz="900" dirty="0" smtClean="0">
                <a:latin typeface="Imprint MT Shadow" panose="04020605060303030202" pitchFamily="82" charset="0"/>
              </a:rPr>
              <a:t>STANS</a:t>
            </a:r>
            <a:endParaRPr lang="it-IT" sz="900" dirty="0">
              <a:latin typeface="Imprint MT Shadow" panose="0402060506030303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85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6239"/>
          <a:stretch/>
        </p:blipFill>
        <p:spPr>
          <a:xfrm>
            <a:off x="2297261" y="1450041"/>
            <a:ext cx="6986589" cy="354150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866334" y="2317670"/>
            <a:ext cx="10650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latin typeface="Magneto" panose="04030805050802020D02" pitchFamily="82" charset="0"/>
              </a:rPr>
              <a:t>S</a:t>
            </a:r>
            <a:r>
              <a:rPr lang="it-IT" sz="1000" dirty="0" smtClean="0">
                <a:latin typeface="Magneto" panose="04030805050802020D02" pitchFamily="82" charset="0"/>
              </a:rPr>
              <a:t>tans</a:t>
            </a:r>
            <a:endParaRPr lang="it-IT" sz="1000" dirty="0">
              <a:latin typeface="Magneto" panose="04030805050802020D02" pitchFamily="82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730774" y="2317670"/>
            <a:ext cx="1757010" cy="5928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it-IT" sz="4800" b="1" u="sng" cap="none" spc="300" dirty="0" smtClean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STANS</a:t>
            </a:r>
            <a:endParaRPr lang="it-IT" sz="4800" b="1" u="sng" cap="none" spc="300" dirty="0"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 l="773" t="19742" r="52371" b="27371"/>
          <a:stretch/>
        </p:blipFill>
        <p:spPr>
          <a:xfrm flipH="1">
            <a:off x="7712608" y="2850688"/>
            <a:ext cx="935916" cy="132058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902" t="38833" r="6525" b="29992"/>
          <a:stretch/>
        </p:blipFill>
        <p:spPr>
          <a:xfrm flipH="1">
            <a:off x="6655281" y="2829904"/>
            <a:ext cx="996633" cy="127417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528" t="5059" r="2128" b="3605"/>
          <a:stretch/>
        </p:blipFill>
        <p:spPr>
          <a:xfrm rot="269074">
            <a:off x="5163671" y="3802828"/>
            <a:ext cx="430305" cy="699248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13" t="12762" r="53332" b="3433"/>
          <a:stretch/>
        </p:blipFill>
        <p:spPr>
          <a:xfrm>
            <a:off x="2331974" y="3814265"/>
            <a:ext cx="486530" cy="687811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 rot="17127908">
            <a:off x="3042187" y="3434535"/>
            <a:ext cx="7500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smtClean="0">
                <a:latin typeface="Magneto" panose="04030805050802020D02" pitchFamily="82" charset="0"/>
              </a:rPr>
              <a:t>DEVIL</a:t>
            </a:r>
            <a:endParaRPr lang="it-IT" sz="800" dirty="0">
              <a:latin typeface="Magneto" panose="04030805050802020D02" pitchFamily="82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 rot="4493210">
            <a:off x="4062138" y="3622894"/>
            <a:ext cx="10537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smtClean="0">
                <a:latin typeface="Magneto" panose="04030805050802020D02" pitchFamily="82" charset="0"/>
              </a:rPr>
              <a:t>ANGELS</a:t>
            </a:r>
            <a:endParaRPr lang="it-IT" sz="800" dirty="0">
              <a:latin typeface="Magneto" panose="04030805050802020D02" pitchFamily="82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211245" y="1745281"/>
            <a:ext cx="7960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dirty="0" smtClean="0">
                <a:latin typeface="Magneto" panose="04030805050802020D02" pitchFamily="82" charset="0"/>
              </a:rPr>
              <a:t>SAUL</a:t>
            </a:r>
            <a:endParaRPr lang="it-IT" sz="800" dirty="0">
              <a:latin typeface="Magneto" panose="04030805050802020D02" pitchFamily="82" charset="0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651"/>
          <a:stretch/>
        </p:blipFill>
        <p:spPr>
          <a:xfrm rot="876171">
            <a:off x="2485862" y="2550503"/>
            <a:ext cx="462133" cy="661910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7700"/>
          <a:stretch/>
        </p:blipFill>
        <p:spPr>
          <a:xfrm rot="20663152">
            <a:off x="8684518" y="2607789"/>
            <a:ext cx="418883" cy="676045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1015"/>
          <a:stretch/>
        </p:blipFill>
        <p:spPr>
          <a:xfrm rot="20673549">
            <a:off x="5133326" y="2487315"/>
            <a:ext cx="363403" cy="848573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360"/>
          <a:stretch/>
        </p:blipFill>
        <p:spPr>
          <a:xfrm rot="481142">
            <a:off x="6094287" y="2525295"/>
            <a:ext cx="375589" cy="785360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7750" y="2288968"/>
            <a:ext cx="433003" cy="57359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329" t="10800" r="29956" b="55887"/>
          <a:stretch/>
        </p:blipFill>
        <p:spPr>
          <a:xfrm>
            <a:off x="7399704" y="3053070"/>
            <a:ext cx="534494" cy="23809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693" t="56033" r="36243" b="32836"/>
          <a:stretch/>
        </p:blipFill>
        <p:spPr>
          <a:xfrm rot="506100">
            <a:off x="7491111" y="4002720"/>
            <a:ext cx="440783" cy="2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0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896" y="523875"/>
            <a:ext cx="6109391" cy="581025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/>
          <a:srcRect l="8193" r="50000" b="7898"/>
          <a:stretch/>
        </p:blipFill>
        <p:spPr>
          <a:xfrm rot="192324">
            <a:off x="2661805" y="2094191"/>
            <a:ext cx="1251349" cy="42399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-2" r="78382" b="362"/>
          <a:stretch/>
        </p:blipFill>
        <p:spPr>
          <a:xfrm rot="176150">
            <a:off x="2693296" y="1898883"/>
            <a:ext cx="137828" cy="441345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51040"/>
          <a:stretch/>
        </p:blipFill>
        <p:spPr>
          <a:xfrm rot="21411372">
            <a:off x="4129867" y="1966184"/>
            <a:ext cx="1193081" cy="438330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/>
          <a:srcRect l="3370" t="1958" r="15701" b="87828"/>
          <a:stretch/>
        </p:blipFill>
        <p:spPr>
          <a:xfrm>
            <a:off x="2580363" y="1673203"/>
            <a:ext cx="2798450" cy="666584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9" name="Rettangolo 8"/>
          <p:cNvSpPr/>
          <p:nvPr/>
        </p:nvSpPr>
        <p:spPr>
          <a:xfrm rot="238867">
            <a:off x="2328476" y="1412329"/>
            <a:ext cx="457200" cy="1048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06983">
            <a:off x="5212302" y="1657736"/>
            <a:ext cx="530398" cy="108518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1934">
            <a:off x="5993794" y="1909105"/>
            <a:ext cx="1455384" cy="445046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63652">
            <a:off x="7372253" y="2108279"/>
            <a:ext cx="1473734" cy="424776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8022" y="1669928"/>
            <a:ext cx="2798307" cy="80587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10128">
            <a:off x="8611775" y="1569399"/>
            <a:ext cx="530398" cy="1085182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852" y="1541661"/>
            <a:ext cx="530398" cy="1085182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 rot="21410223">
            <a:off x="7581981" y="1372384"/>
            <a:ext cx="8579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>
                <a:latin typeface="Magneto" panose="04030805050802020D02" pitchFamily="82" charset="0"/>
              </a:rPr>
              <a:t>Stans</a:t>
            </a:r>
          </a:p>
        </p:txBody>
      </p:sp>
      <p:sp>
        <p:nvSpPr>
          <p:cNvPr id="8" name="Rettangolo 7"/>
          <p:cNvSpPr/>
          <p:nvPr/>
        </p:nvSpPr>
        <p:spPr>
          <a:xfrm rot="3242304">
            <a:off x="4466623" y="1156918"/>
            <a:ext cx="68432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>
                <a:latin typeface="Magneto" panose="04030805050802020D02" pitchFamily="82" charset="0"/>
              </a:rPr>
              <a:t>Stans</a:t>
            </a:r>
          </a:p>
        </p:txBody>
      </p:sp>
    </p:spTree>
    <p:extLst>
      <p:ext uri="{BB962C8B-B14F-4D97-AF65-F5344CB8AC3E}">
        <p14:creationId xmlns:p14="http://schemas.microsoft.com/office/powerpoint/2010/main" val="31798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39" y="524004"/>
            <a:ext cx="6108721" cy="580999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/>
          <a:srcRect t="50041" r="67778" b="-2"/>
          <a:stretch/>
        </p:blipFill>
        <p:spPr>
          <a:xfrm rot="154210">
            <a:off x="3029492" y="1951493"/>
            <a:ext cx="1316014" cy="438646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30013" t="51339" r="25623" b="-1"/>
          <a:stretch/>
        </p:blipFill>
        <p:spPr>
          <a:xfrm rot="21420656">
            <a:off x="4500815" y="1971955"/>
            <a:ext cx="1249242" cy="436597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b="73812"/>
          <a:stretch/>
        </p:blipFill>
        <p:spPr>
          <a:xfrm>
            <a:off x="2591167" y="1335905"/>
            <a:ext cx="3741180" cy="1268363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6" name="Rettangolo 5"/>
          <p:cNvSpPr/>
          <p:nvPr/>
        </p:nvSpPr>
        <p:spPr>
          <a:xfrm rot="21294760">
            <a:off x="5625469" y="1225282"/>
            <a:ext cx="509137" cy="12909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33916">
            <a:off x="2595855" y="1296289"/>
            <a:ext cx="619549" cy="157206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/>
          <a:srcRect t="34066"/>
          <a:stretch/>
        </p:blipFill>
        <p:spPr>
          <a:xfrm rot="323576">
            <a:off x="6268390" y="1926719"/>
            <a:ext cx="1526999" cy="445645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/>
          <a:srcRect t="36313" b="1"/>
          <a:stretch/>
        </p:blipFill>
        <p:spPr>
          <a:xfrm rot="21305762">
            <a:off x="7818771" y="2117084"/>
            <a:ext cx="1457070" cy="426227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9214" y="1378127"/>
            <a:ext cx="3743268" cy="127370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71866">
            <a:off x="5683261" y="1278644"/>
            <a:ext cx="1080874" cy="188746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3035">
            <a:off x="8958351" y="1440383"/>
            <a:ext cx="866142" cy="1523024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 rot="21390572">
            <a:off x="7950352" y="1363542"/>
            <a:ext cx="937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Magneto" panose="04030805050802020D02" pitchFamily="82" charset="0"/>
              </a:rPr>
              <a:t>S</a:t>
            </a:r>
            <a:r>
              <a:rPr lang="it-IT" sz="1600" dirty="0" smtClean="0">
                <a:latin typeface="Magneto" panose="04030805050802020D02" pitchFamily="82" charset="0"/>
              </a:rPr>
              <a:t>tans</a:t>
            </a:r>
            <a:endParaRPr lang="it-IT" sz="1600" dirty="0">
              <a:latin typeface="Magneto" panose="04030805050802020D02" pitchFamily="82" charset="0"/>
            </a:endParaRPr>
          </a:p>
        </p:txBody>
      </p:sp>
      <p:sp>
        <p:nvSpPr>
          <p:cNvPr id="14" name="Rettangolo 13"/>
          <p:cNvSpPr/>
          <p:nvPr/>
        </p:nvSpPr>
        <p:spPr>
          <a:xfrm rot="3454105">
            <a:off x="4815766" y="1151190"/>
            <a:ext cx="6463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>
                <a:latin typeface="Magneto" panose="04030805050802020D02" pitchFamily="82" charset="0"/>
              </a:rPr>
              <a:t>Stans</a:t>
            </a:r>
          </a:p>
        </p:txBody>
      </p:sp>
    </p:spTree>
    <p:extLst>
      <p:ext uri="{BB962C8B-B14F-4D97-AF65-F5344CB8AC3E}">
        <p14:creationId xmlns:p14="http://schemas.microsoft.com/office/powerpoint/2010/main" val="13062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b="7546"/>
          <a:stretch/>
        </p:blipFill>
        <p:spPr>
          <a:xfrm>
            <a:off x="1980864" y="1041251"/>
            <a:ext cx="7507382" cy="42065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DFCF7"/>
              </a:clrFrom>
              <a:clrTo>
                <a:srgbClr val="FDFCF7">
                  <a:alpha val="0"/>
                </a:srgbClr>
              </a:clrTo>
            </a:clrChange>
          </a:blip>
          <a:srcRect l="23543" t="5752" r="24127" b="6445"/>
          <a:stretch/>
        </p:blipFill>
        <p:spPr>
          <a:xfrm>
            <a:off x="6884895" y="2162286"/>
            <a:ext cx="1355463" cy="258183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359" y="2086981"/>
            <a:ext cx="666973" cy="838375"/>
          </a:xfrm>
          <a:prstGeom prst="rect">
            <a:avLst/>
          </a:prstGeom>
          <a:ln>
            <a:noFill/>
          </a:ln>
          <a:effectLst>
            <a:softEdge rad="88900"/>
          </a:effectLst>
        </p:spPr>
      </p:pic>
      <p:sp>
        <p:nvSpPr>
          <p:cNvPr id="7" name="CasellaDiTesto 6"/>
          <p:cNvSpPr txBox="1"/>
          <p:nvPr/>
        </p:nvSpPr>
        <p:spPr>
          <a:xfrm>
            <a:off x="7024744" y="1885287"/>
            <a:ext cx="1075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latin typeface="Chiller" panose="04020404031007020602" pitchFamily="82" charset="0"/>
              </a:rPr>
              <a:t>‘</a:t>
            </a:r>
            <a:r>
              <a:rPr lang="it-IT" sz="1400" dirty="0" err="1" smtClean="0">
                <a:latin typeface="Chiller" panose="04020404031007020602" pitchFamily="82" charset="0"/>
              </a:rPr>
              <a:t>save</a:t>
            </a:r>
            <a:r>
              <a:rPr lang="it-IT" sz="1400" dirty="0" smtClean="0">
                <a:latin typeface="Chiller" panose="04020404031007020602" pitchFamily="82" charset="0"/>
              </a:rPr>
              <a:t> me’</a:t>
            </a:r>
            <a:endParaRPr lang="it-IT" sz="1400" dirty="0">
              <a:latin typeface="Chiller" panose="04020404031007020602" pitchFamily="82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561512" y="2693466"/>
            <a:ext cx="871368" cy="23189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it-IT" sz="1200" dirty="0" smtClean="0">
                <a:latin typeface="Chiller" panose="04020404031007020602" pitchFamily="82" charset="0"/>
              </a:rPr>
              <a:t>‘</a:t>
            </a:r>
            <a:r>
              <a:rPr lang="it-IT" sz="1200" dirty="0" err="1" smtClean="0">
                <a:latin typeface="Chiller" panose="04020404031007020602" pitchFamily="82" charset="0"/>
              </a:rPr>
              <a:t>stans</a:t>
            </a:r>
            <a:r>
              <a:rPr lang="it-IT" sz="1200" dirty="0" smtClean="0">
                <a:latin typeface="Chiller" panose="04020404031007020602" pitchFamily="82" charset="0"/>
              </a:rPr>
              <a:t>’</a:t>
            </a:r>
            <a:endParaRPr lang="it-IT" sz="1200" dirty="0"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0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b="5824"/>
          <a:stretch/>
        </p:blipFill>
        <p:spPr>
          <a:xfrm>
            <a:off x="1979407" y="1272931"/>
            <a:ext cx="8055047" cy="440710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/>
          <a:srcRect r="52824"/>
          <a:stretch/>
        </p:blipFill>
        <p:spPr>
          <a:xfrm>
            <a:off x="2953871" y="2549562"/>
            <a:ext cx="951155" cy="249308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l="47710"/>
          <a:stretch/>
        </p:blipFill>
        <p:spPr>
          <a:xfrm>
            <a:off x="3915783" y="2549561"/>
            <a:ext cx="1054249" cy="2493085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3"/>
          <a:srcRect l="51128" b="62625"/>
          <a:stretch/>
        </p:blipFill>
        <p:spPr>
          <a:xfrm>
            <a:off x="2108498" y="2549562"/>
            <a:ext cx="834615" cy="957431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 rot="18292180">
            <a:off x="1931668" y="2997991"/>
            <a:ext cx="731520" cy="11096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696" y="1784585"/>
            <a:ext cx="1335140" cy="124369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032" y="2549562"/>
            <a:ext cx="835224" cy="1043492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03826">
            <a:off x="5469295" y="2077379"/>
            <a:ext cx="737103" cy="1072907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853862">
            <a:off x="4930113" y="3009980"/>
            <a:ext cx="1313627" cy="112324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24402">
            <a:off x="4534914" y="3434335"/>
            <a:ext cx="1931046" cy="1798783"/>
          </a:xfrm>
          <a:prstGeom prst="rect">
            <a:avLst/>
          </a:prstGeom>
        </p:spPr>
      </p:pic>
      <p:sp>
        <p:nvSpPr>
          <p:cNvPr id="21" name="Arco 20"/>
          <p:cNvSpPr/>
          <p:nvPr/>
        </p:nvSpPr>
        <p:spPr>
          <a:xfrm rot="5142102">
            <a:off x="2145727" y="2130914"/>
            <a:ext cx="914400" cy="914400"/>
          </a:xfrm>
          <a:prstGeom prst="arc">
            <a:avLst>
              <a:gd name="adj1" fmla="val 16200000"/>
              <a:gd name="adj2" fmla="val 18524985"/>
            </a:avLst>
          </a:prstGeom>
          <a:ln w="31750">
            <a:solidFill>
              <a:srgbClr val="9C9C9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852238" y="2544716"/>
            <a:ext cx="107037" cy="272944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00473">
            <a:off x="4964351" y="1417446"/>
            <a:ext cx="1335140" cy="1243692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475473">
            <a:off x="3872153" y="2040851"/>
            <a:ext cx="1202768" cy="112038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6443" y="1800987"/>
            <a:ext cx="1639173" cy="1615580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22550">
            <a:off x="2141415" y="1886968"/>
            <a:ext cx="1193922" cy="1375034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226353">
            <a:off x="4308956" y="1728947"/>
            <a:ext cx="1774090" cy="1822862"/>
          </a:xfrm>
          <a:prstGeom prst="rect">
            <a:avLst/>
          </a:prstGeom>
        </p:spPr>
      </p:pic>
      <p:sp>
        <p:nvSpPr>
          <p:cNvPr id="34" name="Connettore 33"/>
          <p:cNvSpPr/>
          <p:nvPr/>
        </p:nvSpPr>
        <p:spPr>
          <a:xfrm>
            <a:off x="3945267" y="3241304"/>
            <a:ext cx="102298" cy="10092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onnettore 34"/>
          <p:cNvSpPr/>
          <p:nvPr/>
        </p:nvSpPr>
        <p:spPr>
          <a:xfrm>
            <a:off x="3927910" y="3934125"/>
            <a:ext cx="102298" cy="10906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Connettore 35"/>
          <p:cNvSpPr/>
          <p:nvPr/>
        </p:nvSpPr>
        <p:spPr>
          <a:xfrm>
            <a:off x="3945267" y="4576141"/>
            <a:ext cx="91390" cy="10757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onnettore 36"/>
          <p:cNvSpPr/>
          <p:nvPr/>
        </p:nvSpPr>
        <p:spPr>
          <a:xfrm>
            <a:off x="3946384" y="2687713"/>
            <a:ext cx="101181" cy="80965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8" name="Immagine 37"/>
          <p:cNvPicPr>
            <a:picLocks noChangeAspect="1"/>
          </p:cNvPicPr>
          <p:nvPr/>
        </p:nvPicPr>
        <p:blipFill rotWithShape="1">
          <a:blip r:embed="rId9"/>
          <a:srcRect l="2590"/>
          <a:stretch/>
        </p:blipFill>
        <p:spPr>
          <a:xfrm>
            <a:off x="6829660" y="2533681"/>
            <a:ext cx="1082868" cy="2493480"/>
          </a:xfrm>
          <a:prstGeom prst="rect">
            <a:avLst/>
          </a:prstGeom>
        </p:spPr>
      </p:pic>
      <p:pic>
        <p:nvPicPr>
          <p:cNvPr id="39" name="Immagine 38"/>
          <p:cNvPicPr>
            <a:picLocks noChangeAspect="1"/>
          </p:cNvPicPr>
          <p:nvPr/>
        </p:nvPicPr>
        <p:blipFill rotWithShape="1">
          <a:blip r:embed="rId10"/>
          <a:srcRect r="8252"/>
          <a:stretch/>
        </p:blipFill>
        <p:spPr>
          <a:xfrm>
            <a:off x="7860996" y="2540827"/>
            <a:ext cx="1026721" cy="2491952"/>
          </a:xfrm>
          <a:prstGeom prst="rect">
            <a:avLst/>
          </a:prstGeom>
        </p:spPr>
      </p:pic>
      <p:pic>
        <p:nvPicPr>
          <p:cNvPr id="41" name="Immagine 40"/>
          <p:cNvPicPr>
            <a:picLocks noChangeAspect="1"/>
          </p:cNvPicPr>
          <p:nvPr/>
        </p:nvPicPr>
        <p:blipFill rotWithShape="1">
          <a:blip r:embed="rId11"/>
          <a:srcRect l="21619" b="62399"/>
          <a:stretch/>
        </p:blipFill>
        <p:spPr>
          <a:xfrm>
            <a:off x="6010835" y="2558661"/>
            <a:ext cx="847164" cy="948332"/>
          </a:xfrm>
          <a:prstGeom prst="rect">
            <a:avLst/>
          </a:prstGeom>
        </p:spPr>
      </p:pic>
      <p:pic>
        <p:nvPicPr>
          <p:cNvPr id="42" name="Immagin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3968" y="2943832"/>
            <a:ext cx="1374031" cy="1279919"/>
          </a:xfrm>
          <a:prstGeom prst="rect">
            <a:avLst/>
          </a:prstGeom>
        </p:spPr>
      </p:pic>
      <p:pic>
        <p:nvPicPr>
          <p:cNvPr id="43" name="Immagin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9513">
            <a:off x="5361673" y="1845607"/>
            <a:ext cx="988400" cy="1152615"/>
          </a:xfrm>
          <a:prstGeom prst="rect">
            <a:avLst/>
          </a:prstGeom>
        </p:spPr>
      </p:pic>
      <p:pic>
        <p:nvPicPr>
          <p:cNvPr id="44" name="Immagine 4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8597" y="2558660"/>
            <a:ext cx="903627" cy="948333"/>
          </a:xfrm>
          <a:prstGeom prst="rect">
            <a:avLst/>
          </a:prstGeom>
        </p:spPr>
      </p:pic>
      <p:pic>
        <p:nvPicPr>
          <p:cNvPr id="45" name="Immagin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59868">
            <a:off x="9286398" y="2084614"/>
            <a:ext cx="1335140" cy="1222888"/>
          </a:xfrm>
          <a:prstGeom prst="rect">
            <a:avLst/>
          </a:prstGeom>
        </p:spPr>
      </p:pic>
      <p:pic>
        <p:nvPicPr>
          <p:cNvPr id="46" name="Immagin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804938">
            <a:off x="8959621" y="2985157"/>
            <a:ext cx="1341396" cy="1243692"/>
          </a:xfrm>
          <a:prstGeom prst="rect">
            <a:avLst/>
          </a:prstGeom>
        </p:spPr>
      </p:pic>
      <p:pic>
        <p:nvPicPr>
          <p:cNvPr id="47" name="Immagine 4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427647">
            <a:off x="8687372" y="1268080"/>
            <a:ext cx="1615580" cy="1542422"/>
          </a:xfrm>
          <a:prstGeom prst="rect">
            <a:avLst/>
          </a:prstGeom>
        </p:spPr>
      </p:pic>
      <p:pic>
        <p:nvPicPr>
          <p:cNvPr id="49" name="Immagine 4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4368" y="1711502"/>
            <a:ext cx="3335491" cy="1615580"/>
          </a:xfrm>
          <a:prstGeom prst="rect">
            <a:avLst/>
          </a:prstGeom>
        </p:spPr>
      </p:pic>
      <p:pic>
        <p:nvPicPr>
          <p:cNvPr id="50" name="Immagine 4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747282">
            <a:off x="6085043" y="1866998"/>
            <a:ext cx="958583" cy="1420997"/>
          </a:xfrm>
          <a:prstGeom prst="rect">
            <a:avLst/>
          </a:prstGeom>
        </p:spPr>
      </p:pic>
      <p:pic>
        <p:nvPicPr>
          <p:cNvPr id="51" name="Immagine 5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306100">
            <a:off x="8493602" y="2046330"/>
            <a:ext cx="1184992" cy="1326012"/>
          </a:xfrm>
          <a:prstGeom prst="rect">
            <a:avLst/>
          </a:prstGeom>
        </p:spPr>
      </p:pic>
      <p:sp>
        <p:nvSpPr>
          <p:cNvPr id="53" name="CasellaDiTesto 52"/>
          <p:cNvSpPr txBox="1"/>
          <p:nvPr/>
        </p:nvSpPr>
        <p:spPr>
          <a:xfrm>
            <a:off x="4055362" y="2484108"/>
            <a:ext cx="907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Magneto" panose="04030805050802020D02" pitchFamily="82" charset="0"/>
              </a:rPr>
              <a:t>S</a:t>
            </a:r>
            <a:r>
              <a:rPr lang="it-IT" sz="1200" dirty="0" smtClean="0">
                <a:latin typeface="Magneto" panose="04030805050802020D02" pitchFamily="82" charset="0"/>
              </a:rPr>
              <a:t>tans</a:t>
            </a:r>
            <a:endParaRPr lang="it-IT" sz="1200" dirty="0">
              <a:latin typeface="Magneto" panose="04030805050802020D02" pitchFamily="82" charset="0"/>
            </a:endParaRPr>
          </a:p>
        </p:txBody>
      </p:sp>
      <p:pic>
        <p:nvPicPr>
          <p:cNvPr id="54" name="Immagine 5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72083" y="1711502"/>
            <a:ext cx="453312" cy="21261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6488">
            <a:off x="8718797" y="3289468"/>
            <a:ext cx="1335140" cy="124369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112201">
            <a:off x="8137161" y="3069623"/>
            <a:ext cx="2466985" cy="2493174"/>
          </a:xfrm>
          <a:prstGeom prst="rect">
            <a:avLst/>
          </a:prstGeom>
        </p:spPr>
      </p:pic>
      <p:sp>
        <p:nvSpPr>
          <p:cNvPr id="4" name="Arco 3"/>
          <p:cNvSpPr/>
          <p:nvPr/>
        </p:nvSpPr>
        <p:spPr>
          <a:xfrm rot="4908811">
            <a:off x="6025769" y="2139028"/>
            <a:ext cx="920458" cy="916154"/>
          </a:xfrm>
          <a:prstGeom prst="arc">
            <a:avLst>
              <a:gd name="adj1" fmla="val 16200000"/>
              <a:gd name="adj2" fmla="val 18451086"/>
            </a:avLst>
          </a:pr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7" name="Arco 6"/>
          <p:cNvSpPr/>
          <p:nvPr/>
        </p:nvSpPr>
        <p:spPr>
          <a:xfrm rot="10800000">
            <a:off x="8769911" y="2321407"/>
            <a:ext cx="338479" cy="559213"/>
          </a:xfrm>
          <a:prstGeom prst="arc">
            <a:avLst>
              <a:gd name="adj1" fmla="val 18039627"/>
              <a:gd name="adj2" fmla="val 1329608"/>
            </a:avLst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454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t="387" b="50751"/>
          <a:stretch/>
        </p:blipFill>
        <p:spPr>
          <a:xfrm>
            <a:off x="527124" y="150607"/>
            <a:ext cx="11177545" cy="557245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1291">
            <a:off x="2962534" y="1785314"/>
            <a:ext cx="157297" cy="22359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40404"/>
              </a:clrFrom>
              <a:clrTo>
                <a:srgbClr val="040404">
                  <a:alpha val="0"/>
                </a:srgbClr>
              </a:clrTo>
            </a:clrChange>
          </a:blip>
          <a:srcRect l="12231" t="31857" r="10319" b="2219"/>
          <a:stretch/>
        </p:blipFill>
        <p:spPr>
          <a:xfrm>
            <a:off x="5232294" y="3238053"/>
            <a:ext cx="1420010" cy="1972134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grpSp>
        <p:nvGrpSpPr>
          <p:cNvPr id="19" name="Gruppo 18"/>
          <p:cNvGrpSpPr/>
          <p:nvPr/>
        </p:nvGrpSpPr>
        <p:grpSpPr>
          <a:xfrm>
            <a:off x="5159250" y="2769888"/>
            <a:ext cx="1612927" cy="1093268"/>
            <a:chOff x="5159250" y="2769888"/>
            <a:chExt cx="1612927" cy="1093268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 rotWithShape="1">
            <a:blip r:embed="rId5"/>
            <a:srcRect l="14359" t="57812" r="75411" b="7217"/>
            <a:stretch/>
          </p:blipFill>
          <p:spPr>
            <a:xfrm rot="21246086">
              <a:off x="5159250" y="2769888"/>
              <a:ext cx="430306" cy="1029359"/>
            </a:xfrm>
            <a:prstGeom prst="rect">
              <a:avLst/>
            </a:prstGeom>
            <a:ln>
              <a:noFill/>
            </a:ln>
            <a:effectLst>
              <a:softEdge rad="57150"/>
            </a:effectLst>
          </p:spPr>
        </p:pic>
        <p:pic>
          <p:nvPicPr>
            <p:cNvPr id="6" name="Immagine 5"/>
            <p:cNvPicPr>
              <a:picLocks noChangeAspect="1"/>
            </p:cNvPicPr>
            <p:nvPr/>
          </p:nvPicPr>
          <p:blipFill rotWithShape="1">
            <a:blip r:embed="rId5"/>
            <a:srcRect l="1766" t="1514" r="84370" b="77324"/>
            <a:stretch/>
          </p:blipFill>
          <p:spPr>
            <a:xfrm>
              <a:off x="5695171" y="2821052"/>
              <a:ext cx="494257" cy="505609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5" name="Immagine 4"/>
            <p:cNvPicPr>
              <a:picLocks noChangeAspect="1"/>
            </p:cNvPicPr>
            <p:nvPr/>
          </p:nvPicPr>
          <p:blipFill rotWithShape="1">
            <a:blip r:embed="rId5"/>
            <a:srcRect l="23587" t="50932" r="58960" b="25563"/>
            <a:stretch/>
          </p:blipFill>
          <p:spPr>
            <a:xfrm rot="20870890">
              <a:off x="5434952" y="2785906"/>
              <a:ext cx="473614" cy="611058"/>
            </a:xfrm>
            <a:prstGeom prst="rect">
              <a:avLst/>
            </a:prstGeom>
            <a:ln>
              <a:noFill/>
            </a:ln>
            <a:effectLst>
              <a:softEdge rad="76200"/>
            </a:effectLst>
          </p:spPr>
        </p:pic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779688">
              <a:off x="6229586" y="2790167"/>
              <a:ext cx="542591" cy="1072989"/>
            </a:xfrm>
            <a:prstGeom prst="rect">
              <a:avLst/>
            </a:prstGeom>
          </p:spPr>
        </p:pic>
        <p:pic>
          <p:nvPicPr>
            <p:cNvPr id="7" name="Immagine 6"/>
            <p:cNvPicPr>
              <a:picLocks noChangeAspect="1"/>
            </p:cNvPicPr>
            <p:nvPr/>
          </p:nvPicPr>
          <p:blipFill rotWithShape="1">
            <a:blip r:embed="rId5"/>
            <a:srcRect l="51471" t="31153" r="35490" b="45629"/>
            <a:stretch/>
          </p:blipFill>
          <p:spPr>
            <a:xfrm>
              <a:off x="6066780" y="2852459"/>
              <a:ext cx="375381" cy="556919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  <p:pic>
        <p:nvPicPr>
          <p:cNvPr id="20" name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8809" y="2852459"/>
            <a:ext cx="548640" cy="330506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7487" t="35602" r="10299" b="-1589"/>
          <a:stretch/>
        </p:blipFill>
        <p:spPr>
          <a:xfrm rot="21083902">
            <a:off x="9346910" y="3119904"/>
            <a:ext cx="540781" cy="1242331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50251">
            <a:off x="1634629" y="3107234"/>
            <a:ext cx="565271" cy="1304657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9"/>
          <a:srcRect t="14222"/>
          <a:stretch/>
        </p:blipFill>
        <p:spPr>
          <a:xfrm rot="21261433" flipH="1">
            <a:off x="6749666" y="3347696"/>
            <a:ext cx="590298" cy="1082725"/>
          </a:xfrm>
          <a:prstGeom prst="rect">
            <a:avLst/>
          </a:prstGeom>
        </p:spPr>
      </p:pic>
      <p:sp>
        <p:nvSpPr>
          <p:cNvPr id="25" name="Rettangolo 24"/>
          <p:cNvSpPr/>
          <p:nvPr/>
        </p:nvSpPr>
        <p:spPr>
          <a:xfrm rot="20647381">
            <a:off x="7204822" y="3288620"/>
            <a:ext cx="270998" cy="607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Triangolo rettangolo 25"/>
          <p:cNvSpPr/>
          <p:nvPr/>
        </p:nvSpPr>
        <p:spPr>
          <a:xfrm flipH="1">
            <a:off x="1753496" y="4140610"/>
            <a:ext cx="344244" cy="26306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6855895" y="4190702"/>
            <a:ext cx="397988" cy="232785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03090" y="4117358"/>
            <a:ext cx="372093" cy="294100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719776">
            <a:off x="1360266" y="3194012"/>
            <a:ext cx="432854" cy="664522"/>
          </a:xfrm>
          <a:prstGeom prst="rect">
            <a:avLst/>
          </a:prstGeom>
        </p:spPr>
      </p:pic>
      <p:sp>
        <p:nvSpPr>
          <p:cNvPr id="30" name="Rettangolo 29"/>
          <p:cNvSpPr/>
          <p:nvPr/>
        </p:nvSpPr>
        <p:spPr>
          <a:xfrm rot="21300372">
            <a:off x="9895040" y="3677516"/>
            <a:ext cx="219744" cy="46581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76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3" y="1047750"/>
            <a:ext cx="9195915" cy="485298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690" y="2055033"/>
            <a:ext cx="3072734" cy="3467101"/>
          </a:xfrm>
          <a:prstGeom prst="rect">
            <a:avLst/>
          </a:prstGeom>
          <a:ln>
            <a:noFill/>
          </a:ln>
          <a:effectLst>
            <a:softEdge rad="622300"/>
          </a:effectLst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4"/>
          <a:srcRect l="52168" t="82058" r="30013" b="7168"/>
          <a:stretch/>
        </p:blipFill>
        <p:spPr>
          <a:xfrm>
            <a:off x="3460182" y="2138089"/>
            <a:ext cx="485444" cy="470953"/>
          </a:xfrm>
          <a:prstGeom prst="rect">
            <a:avLst/>
          </a:prstGeom>
          <a:ln>
            <a:noFill/>
          </a:ln>
          <a:effectLst>
            <a:softEdge rad="88900"/>
          </a:effectLst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5"/>
          <a:srcRect l="49095" t="56096" r="24299" b="27101"/>
          <a:stretch/>
        </p:blipFill>
        <p:spPr>
          <a:xfrm>
            <a:off x="6491755" y="1599712"/>
            <a:ext cx="1107374" cy="1152573"/>
          </a:xfrm>
          <a:prstGeom prst="rect">
            <a:avLst/>
          </a:prstGeom>
          <a:ln>
            <a:noFill/>
          </a:ln>
          <a:effectLst>
            <a:softEdge rad="139700"/>
          </a:effectLst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5"/>
          <a:srcRect l="72172" t="56425" b="27596"/>
          <a:stretch/>
        </p:blipFill>
        <p:spPr>
          <a:xfrm>
            <a:off x="7062586" y="1593258"/>
            <a:ext cx="975916" cy="923550"/>
          </a:xfrm>
          <a:prstGeom prst="rect">
            <a:avLst/>
          </a:prstGeom>
          <a:ln>
            <a:noFill/>
          </a:ln>
          <a:effectLst>
            <a:softEdge rad="114300"/>
          </a:effectLst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5"/>
          <a:srcRect r="71539" b="84594"/>
          <a:stretch/>
        </p:blipFill>
        <p:spPr>
          <a:xfrm>
            <a:off x="7704569" y="1664196"/>
            <a:ext cx="739484" cy="781674"/>
          </a:xfrm>
          <a:prstGeom prst="rect">
            <a:avLst/>
          </a:prstGeom>
          <a:ln>
            <a:noFill/>
          </a:ln>
          <a:effectLst>
            <a:softEdge rad="101600"/>
          </a:effectLst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641610" y="1600041"/>
            <a:ext cx="1043814" cy="115224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5"/>
          <a:srcRect l="24660" t="41270" r="46833" b="41104"/>
          <a:stretch/>
        </p:blipFill>
        <p:spPr>
          <a:xfrm rot="889367">
            <a:off x="8282514" y="1778380"/>
            <a:ext cx="705971" cy="719418"/>
          </a:xfrm>
          <a:prstGeom prst="rect">
            <a:avLst/>
          </a:prstGeom>
          <a:ln>
            <a:noFill/>
          </a:ln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3350230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364" y="1036844"/>
            <a:ext cx="9631884" cy="5041225"/>
          </a:xfrm>
          <a:prstGeom prst="rect">
            <a:avLst/>
          </a:prstGeom>
        </p:spPr>
      </p:pic>
      <p:grpSp>
        <p:nvGrpSpPr>
          <p:cNvPr id="18" name="Gruppo 17"/>
          <p:cNvGrpSpPr/>
          <p:nvPr/>
        </p:nvGrpSpPr>
        <p:grpSpPr>
          <a:xfrm>
            <a:off x="6423859" y="1735638"/>
            <a:ext cx="3980414" cy="1805494"/>
            <a:chOff x="6423859" y="1735638"/>
            <a:chExt cx="3980414" cy="1805494"/>
          </a:xfrm>
        </p:grpSpPr>
        <p:pic>
          <p:nvPicPr>
            <p:cNvPr id="9" name="Immagine 8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6698" t="52681" r="17537" b="27661"/>
            <a:stretch/>
          </p:blipFill>
          <p:spPr>
            <a:xfrm rot="20955021">
              <a:off x="6423859" y="1938607"/>
              <a:ext cx="990294" cy="1495536"/>
            </a:xfrm>
            <a:prstGeom prst="rect">
              <a:avLst/>
            </a:prstGeom>
            <a:ln>
              <a:noFill/>
            </a:ln>
            <a:effectLst>
              <a:softEdge rad="0"/>
            </a:effectLst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0711" t="48884" r="3175" b="28332"/>
            <a:stretch/>
          </p:blipFill>
          <p:spPr>
            <a:xfrm>
              <a:off x="7137736" y="1735638"/>
              <a:ext cx="990378" cy="1371600"/>
            </a:xfrm>
            <a:prstGeom prst="rect">
              <a:avLst/>
            </a:prstGeom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546" t="5101" r="76041" b="79933"/>
            <a:stretch/>
          </p:blipFill>
          <p:spPr>
            <a:xfrm>
              <a:off x="7774466" y="1735638"/>
              <a:ext cx="990128" cy="983951"/>
            </a:xfrm>
            <a:prstGeom prst="rect">
              <a:avLst/>
            </a:prstGeom>
          </p:spPr>
        </p:pic>
        <p:pic>
          <p:nvPicPr>
            <p:cNvPr id="12" name="Immagine 11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444" t="54467" r="76040" b="30566"/>
            <a:stretch/>
          </p:blipFill>
          <p:spPr>
            <a:xfrm>
              <a:off x="8547766" y="1869625"/>
              <a:ext cx="919040" cy="1103626"/>
            </a:xfrm>
            <a:prstGeom prst="rect">
              <a:avLst/>
            </a:prstGeom>
          </p:spPr>
        </p:pic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9030430" y="1852006"/>
              <a:ext cx="1373843" cy="1689126"/>
            </a:xfrm>
            <a:prstGeom prst="rect">
              <a:avLst/>
            </a:prstGeom>
          </p:spPr>
        </p:pic>
      </p:grpSp>
      <p:pic>
        <p:nvPicPr>
          <p:cNvPr id="16" name="Immagin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042" y="2568419"/>
            <a:ext cx="2463570" cy="264229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0" name="Rettangolo 19"/>
          <p:cNvSpPr/>
          <p:nvPr/>
        </p:nvSpPr>
        <p:spPr>
          <a:xfrm>
            <a:off x="3886200" y="2608619"/>
            <a:ext cx="766482" cy="9488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2545" y="2517774"/>
            <a:ext cx="710137" cy="455478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8141466" y="1458639"/>
            <a:ext cx="591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Old English Text MT" panose="03040902040508030806" pitchFamily="66" charset="0"/>
              </a:rPr>
              <a:t>e</a:t>
            </a:r>
            <a:r>
              <a:rPr lang="it-IT" sz="1200" dirty="0" smtClean="0">
                <a:latin typeface="Old English Text MT" panose="03040902040508030806" pitchFamily="66" charset="0"/>
              </a:rPr>
              <a:t>go</a:t>
            </a:r>
            <a:endParaRPr lang="it-IT" sz="1200" dirty="0">
              <a:latin typeface="Old English Text MT" panose="03040902040508030806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425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t="11441" b="16229"/>
          <a:stretch/>
        </p:blipFill>
        <p:spPr>
          <a:xfrm>
            <a:off x="1613647" y="688488"/>
            <a:ext cx="8195269" cy="538958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t="14435"/>
          <a:stretch/>
        </p:blipFill>
        <p:spPr>
          <a:xfrm>
            <a:off x="3356386" y="2366683"/>
            <a:ext cx="1904103" cy="1516852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</a:blip>
          <a:srcRect l="68345" t="55185" r="5932" b="30857"/>
          <a:stretch/>
        </p:blipFill>
        <p:spPr>
          <a:xfrm>
            <a:off x="3724835" y="3165390"/>
            <a:ext cx="620204" cy="505808"/>
          </a:xfrm>
          <a:prstGeom prst="rect">
            <a:avLst/>
          </a:prstGeom>
          <a:ln>
            <a:noFill/>
          </a:ln>
          <a:effectLst>
            <a:softEdge rad="50800"/>
          </a:effectLst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</a:blip>
          <a:srcRect l="4935" r="70538" b="83809"/>
          <a:stretch/>
        </p:blipFill>
        <p:spPr>
          <a:xfrm>
            <a:off x="3985376" y="3103278"/>
            <a:ext cx="551330" cy="54595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</a:blip>
          <a:srcRect l="32453" t="41625" r="43021" b="44018"/>
          <a:stretch/>
        </p:blipFill>
        <p:spPr>
          <a:xfrm>
            <a:off x="4352943" y="3218919"/>
            <a:ext cx="551330" cy="484094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</a:blip>
          <a:srcRect l="48725" t="54626" r="29262" b="30698"/>
          <a:stretch/>
        </p:blipFill>
        <p:spPr>
          <a:xfrm rot="20921402">
            <a:off x="3448430" y="3267573"/>
            <a:ext cx="550704" cy="550705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DFBFC"/>
              </a:clrFrom>
              <a:clrTo>
                <a:srgbClr val="FDFBFC">
                  <a:alpha val="0"/>
                </a:srgbClr>
              </a:clrTo>
            </a:clrChange>
          </a:blip>
          <a:srcRect l="48604" t="54785" r="29263" b="30060"/>
          <a:stretch/>
        </p:blipFill>
        <p:spPr>
          <a:xfrm rot="697794">
            <a:off x="4643206" y="3275599"/>
            <a:ext cx="568244" cy="58360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5"/>
          <a:srcRect l="5783" t="2385" r="82982" b="52087"/>
          <a:stretch/>
        </p:blipFill>
        <p:spPr>
          <a:xfrm>
            <a:off x="7496244" y="4292362"/>
            <a:ext cx="262709" cy="639110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5"/>
          <a:srcRect l="24102" t="50418" r="60421" b="2801"/>
          <a:stretch/>
        </p:blipFill>
        <p:spPr>
          <a:xfrm>
            <a:off x="7758953" y="4292362"/>
            <a:ext cx="363072" cy="648959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3"/>
          <a:srcRect l="38609" t="23941" r="33260" b="68294"/>
          <a:stretch/>
        </p:blipFill>
        <p:spPr>
          <a:xfrm rot="21344086">
            <a:off x="4085511" y="2558545"/>
            <a:ext cx="534865" cy="130745"/>
          </a:xfrm>
          <a:prstGeom prst="rect">
            <a:avLst/>
          </a:prstGeom>
          <a:ln>
            <a:noFill/>
          </a:ln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471025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39" y="524004"/>
            <a:ext cx="6108721" cy="580999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6383" r="55133"/>
          <a:stretch/>
        </p:blipFill>
        <p:spPr>
          <a:xfrm rot="162154">
            <a:off x="3033465" y="3427473"/>
            <a:ext cx="1237744" cy="290727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43736" r="21991"/>
          <a:stretch/>
        </p:blipFill>
        <p:spPr>
          <a:xfrm rot="21425400">
            <a:off x="4538600" y="3512018"/>
            <a:ext cx="1196352" cy="283895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r="77280" b="87980"/>
          <a:stretch/>
        </p:blipFill>
        <p:spPr>
          <a:xfrm rot="210036">
            <a:off x="3142289" y="2018076"/>
            <a:ext cx="1231535" cy="143186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389980" y="1936377"/>
            <a:ext cx="1290058" cy="1904104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3041638" y="1679717"/>
            <a:ext cx="2764606" cy="807987"/>
          </a:xfrm>
          <a:prstGeom prst="rect">
            <a:avLst/>
          </a:prstGeom>
          <a:gradFill>
            <a:gsLst>
              <a:gs pos="22000">
                <a:schemeClr val="bg1">
                  <a:lumMod val="85000"/>
                </a:schemeClr>
              </a:gs>
              <a:gs pos="10000">
                <a:schemeClr val="accent1">
                  <a:lumMod val="5000"/>
                  <a:lumOff val="95000"/>
                </a:schemeClr>
              </a:gs>
              <a:gs pos="48000">
                <a:schemeClr val="tx1">
                  <a:lumMod val="65000"/>
                  <a:lumOff val="35000"/>
                </a:schemeClr>
              </a:gs>
              <a:gs pos="65000">
                <a:schemeClr val="tx1">
                  <a:lumMod val="85000"/>
                  <a:lumOff val="15000"/>
                </a:schemeClr>
              </a:gs>
              <a:gs pos="83000">
                <a:srgbClr val="000000"/>
              </a:gs>
              <a:gs pos="100000">
                <a:srgbClr val="040404"/>
              </a:gs>
            </a:gsLst>
            <a:lin ang="5400000" scaled="1"/>
          </a:gra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/>
          <a:srcRect l="72532"/>
          <a:stretch/>
        </p:blipFill>
        <p:spPr>
          <a:xfrm rot="161764">
            <a:off x="6413217" y="3480584"/>
            <a:ext cx="1264286" cy="284801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/>
          <a:srcRect r="82062"/>
          <a:stretch/>
        </p:blipFill>
        <p:spPr>
          <a:xfrm rot="21415768">
            <a:off x="7945586" y="3471488"/>
            <a:ext cx="1193166" cy="283454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523" y="2192870"/>
            <a:ext cx="1368989" cy="1437836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781799" y="2192870"/>
            <a:ext cx="1306083" cy="1518036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6934" y="1710299"/>
            <a:ext cx="2803425" cy="777405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4998" y="933097"/>
            <a:ext cx="603556" cy="70110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7916874">
            <a:off x="8013860" y="1137499"/>
            <a:ext cx="727344" cy="844895"/>
          </a:xfrm>
          <a:prstGeom prst="rect">
            <a:avLst/>
          </a:prstGeom>
        </p:spPr>
      </p:pic>
      <p:sp>
        <p:nvSpPr>
          <p:cNvPr id="19" name="Rettangolo 18"/>
          <p:cNvSpPr/>
          <p:nvPr/>
        </p:nvSpPr>
        <p:spPr>
          <a:xfrm rot="21401122">
            <a:off x="5607137" y="1638980"/>
            <a:ext cx="474239" cy="88750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25045">
            <a:off x="2661131" y="1503533"/>
            <a:ext cx="530398" cy="920576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27360">
            <a:off x="6051796" y="1583626"/>
            <a:ext cx="530398" cy="920576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9064" y="1676906"/>
            <a:ext cx="530398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098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1499217" y="1002581"/>
            <a:ext cx="9193565" cy="485283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/>
          <a:srcRect l="9239" t="18847" b="19128"/>
          <a:stretch/>
        </p:blipFill>
        <p:spPr>
          <a:xfrm>
            <a:off x="6985560" y="2130465"/>
            <a:ext cx="2756648" cy="3525170"/>
          </a:xfrm>
          <a:prstGeom prst="rect">
            <a:avLst/>
          </a:prstGeom>
          <a:ln>
            <a:noFill/>
          </a:ln>
          <a:effectLst>
            <a:softEdge rad="901700"/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6339" t="59993" r="70217" b="26048"/>
          <a:stretch/>
        </p:blipFill>
        <p:spPr>
          <a:xfrm>
            <a:off x="6774569" y="1856712"/>
            <a:ext cx="955965" cy="914401"/>
          </a:xfrm>
          <a:prstGeom prst="rect">
            <a:avLst/>
          </a:prstGeom>
          <a:effectLst>
            <a:softEdge rad="0"/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7235" t="60805" r="58240" b="27475"/>
          <a:stretch/>
        </p:blipFill>
        <p:spPr>
          <a:xfrm>
            <a:off x="7474216" y="1600199"/>
            <a:ext cx="766483" cy="99346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6339" t="19544" r="75568" b="64752"/>
          <a:stretch/>
        </p:blipFill>
        <p:spPr>
          <a:xfrm rot="743058">
            <a:off x="7869958" y="1467349"/>
            <a:ext cx="960032" cy="113423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5162" t="47779" r="60788" b="39848"/>
          <a:stretch/>
        </p:blipFill>
        <p:spPr>
          <a:xfrm>
            <a:off x="8579247" y="1554229"/>
            <a:ext cx="790123" cy="1048871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1341">
            <a:off x="8884979" y="1856672"/>
            <a:ext cx="957155" cy="914479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6"/>
          <a:srcRect l="12116" t="14466" r="76518" b="58361"/>
          <a:stretch/>
        </p:blipFill>
        <p:spPr>
          <a:xfrm>
            <a:off x="3807959" y="2199425"/>
            <a:ext cx="147308" cy="35664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6"/>
          <a:srcRect l="52194" t="41140" r="31057" b="32279"/>
          <a:stretch/>
        </p:blipFill>
        <p:spPr>
          <a:xfrm>
            <a:off x="3968675" y="2180958"/>
            <a:ext cx="233401" cy="375109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7487995" y="2568781"/>
            <a:ext cx="121023" cy="1419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7501116" y="2557000"/>
            <a:ext cx="121023" cy="1419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3749" y="2420752"/>
            <a:ext cx="121931" cy="146317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9014" y="2447345"/>
            <a:ext cx="208475" cy="25017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3556" y="2695079"/>
            <a:ext cx="182735" cy="219282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7735" y="2520503"/>
            <a:ext cx="121931" cy="14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00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217" y="999533"/>
            <a:ext cx="9193565" cy="48589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835" y="3087445"/>
            <a:ext cx="2733615" cy="25065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968937" y="3195021"/>
            <a:ext cx="2734459" cy="23989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0349" y="1549101"/>
            <a:ext cx="3238051" cy="138143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8067225" y="2121481"/>
            <a:ext cx="268941" cy="2366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3722145" y="2142706"/>
            <a:ext cx="7207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smtClean="0">
                <a:solidFill>
                  <a:srgbClr val="FFFFFF"/>
                </a:solidFill>
                <a:latin typeface="Castellar" panose="020A0402060406010301" pitchFamily="18" charset="0"/>
              </a:rPr>
              <a:t>HELL</a:t>
            </a:r>
            <a:endParaRPr lang="it-IT" sz="800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59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708" y="1361010"/>
            <a:ext cx="8347991" cy="398554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rcRect l="18431" b="14521"/>
          <a:stretch/>
        </p:blipFill>
        <p:spPr>
          <a:xfrm>
            <a:off x="2985248" y="1894621"/>
            <a:ext cx="1164516" cy="1953621"/>
          </a:xfrm>
          <a:prstGeom prst="rect">
            <a:avLst/>
          </a:prstGeom>
        </p:spPr>
      </p:pic>
      <p:cxnSp>
        <p:nvCxnSpPr>
          <p:cNvPr id="5" name="Connettore 1 4"/>
          <p:cNvCxnSpPr/>
          <p:nvPr/>
        </p:nvCxnSpPr>
        <p:spPr>
          <a:xfrm>
            <a:off x="3310668" y="1464315"/>
            <a:ext cx="2687" cy="687214"/>
          </a:xfrm>
          <a:prstGeom prst="line">
            <a:avLst/>
          </a:prstGeom>
          <a:ln w="19050">
            <a:solidFill>
              <a:srgbClr val="7979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6" t="11158" b="10617"/>
          <a:stretch/>
        </p:blipFill>
        <p:spPr>
          <a:xfrm>
            <a:off x="6884894" y="2151529"/>
            <a:ext cx="2217644" cy="2447365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152" t="58857" r="46329" b="22013"/>
          <a:stretch/>
        </p:blipFill>
        <p:spPr>
          <a:xfrm rot="21105131">
            <a:off x="6877893" y="2911790"/>
            <a:ext cx="643495" cy="1120926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924" t="59388" r="24051" b="20241"/>
          <a:stretch/>
        </p:blipFill>
        <p:spPr>
          <a:xfrm rot="21113025">
            <a:off x="7287058" y="2863008"/>
            <a:ext cx="668584" cy="961088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623" b="79582"/>
          <a:stretch/>
        </p:blipFill>
        <p:spPr>
          <a:xfrm>
            <a:off x="7631454" y="2903024"/>
            <a:ext cx="574176" cy="901509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657" t="39549" r="44827" b="41674"/>
          <a:stretch/>
        </p:blipFill>
        <p:spPr>
          <a:xfrm>
            <a:off x="8078947" y="2846428"/>
            <a:ext cx="527916" cy="1020051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653" t="60096" r="45327" b="23253"/>
          <a:stretch/>
        </p:blipFill>
        <p:spPr>
          <a:xfrm rot="254210">
            <a:off x="8466459" y="2967341"/>
            <a:ext cx="659983" cy="9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359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22</Words>
  <Application>Microsoft Office PowerPoint</Application>
  <PresentationFormat>Widescreen</PresentationFormat>
  <Paragraphs>17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Castellar</vt:lpstr>
      <vt:lpstr>Chiller</vt:lpstr>
      <vt:lpstr>Imprint MT Shadow</vt:lpstr>
      <vt:lpstr>Magneto</vt:lpstr>
      <vt:lpstr>Old English Text MT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Client14</dc:creator>
  <cp:lastModifiedBy>Client14</cp:lastModifiedBy>
  <cp:revision>96</cp:revision>
  <dcterms:created xsi:type="dcterms:W3CDTF">2023-02-10T09:59:07Z</dcterms:created>
  <dcterms:modified xsi:type="dcterms:W3CDTF">2023-03-16T08:47:09Z</dcterms:modified>
</cp:coreProperties>
</file>